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043A0-EA63-44AA-B5E3-F97549748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355260-CC04-49C1-8485-BE2B7FE7B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4BB3D-F181-4C69-B8B7-FA5B0DCC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FC5003-5AD1-4109-A502-7E6038072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7542C7-2F11-4E8D-9C6B-6CCC4070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62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242C3-64F2-4CC7-AC99-270D2B3B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FD705-C80A-440C-97DC-8C635D1078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C612A-638F-4238-972D-7CBA251D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64DAA-F734-4A43-A3E2-AEBFC363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F992B2-779C-4702-A314-901910DE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6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4C50DBD-040A-4A06-A47D-B56C88C28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18F593-D827-403F-A1E2-9FA4D2F57F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4B9C15-EB7C-4DBB-8EB5-10888B469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557A9E-BA95-41C5-9574-2B5C883F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0F41F7-615B-43FF-8945-351F6D7A0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43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DD9DA-E060-4633-AE40-B0771975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3C801-7ACE-449C-96AE-A141397C7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6AB383-D035-4014-A0EF-D9528375E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FD4027-97DB-41B0-8F9C-A3629056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FE256-7D0F-4FC3-B1F4-3076CC86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72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A03A9-E7F5-46AE-AA4A-92D32E44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1E3B7-9266-4D01-8FDC-5CF67594D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0FA2C6-E0AF-4B08-A625-A9561E74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96BCB3-8626-4ABC-AB38-8745E18D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13A563-6FF4-4EF2-A9AF-26FF744D4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94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2969AB-2EF7-45C7-ACB4-32C3201ED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6B677-81C4-4339-B485-967D33B10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D866E71-8E81-4734-A714-3E37945B3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F80FCE-BC8F-49D1-A405-E7B6B4A8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E89BB7-1EC6-4B3E-8F06-3E5C54773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EA3B7B-5EBE-4794-9CF7-AC6870572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425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32A4C7-83B4-4E8E-8321-DC4757CCC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D9B57A-3E6E-4B07-A95C-F6572358B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F4BFF2-8F50-4F63-98A3-D8E18DCFC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68200-E840-4755-B9C8-55A897A40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E3E575-15B4-4310-8F95-0B915A4B2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E5E0FA-E14D-46BA-9DCB-0DCC044C4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835F40-03F2-41CD-B78C-1661E430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B48CF8-7357-4843-AFDE-E4D46EBD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9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4B3607-137B-476D-8014-2D9EE8E6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99AE1A9-6264-4DA3-B7AB-AF629FCB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6F16C3-77B5-4950-BDE7-9117C5D4B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3EA648-03DE-488A-9186-B3276944E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35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DC7D3F-B44D-4FA1-9D7D-CD32BAE5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3DE5F1-CA4E-474D-B0EA-049B2B096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12D3F0-16FF-48EB-9A4F-9E6D388F2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4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A29BC-FFB2-4539-924C-DDF71E2AC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438664-7D8F-4509-9489-B0EDD9CDE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DA3545-5D9E-4B6B-A0DD-9ECB58DDF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06F15-983F-4461-9A59-B13F68032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20F8FE-2236-4679-BAEF-9A2159277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6D6DEA-3F3F-450F-AB04-6E45A35E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09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A7C25-44AF-4E10-A85C-6665500CF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953442-FADC-4796-92E1-FED7737366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47067-C346-4530-9041-D1B6775B1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23D81F-591D-43DE-AAC0-5C8D0FC67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D43B40-7487-46C6-B8EF-E9B662A6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6A42CF-E4E2-4326-BAFD-9F39CE3B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270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95FCD51-AA14-41A1-813F-AEFEC4272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7E6677-2666-41CD-BA3A-831F77295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C5504-9EDA-4136-89D5-44CCF355AB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94224-CBD8-484D-8B47-3DD6EAABB631}" type="datetimeFigureOut">
              <a:rPr lang="ko-KR" altLang="en-US" smtClean="0"/>
              <a:t>2020-12-09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FC7E2D-20B2-46AC-B7F5-8101C1122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D63BC-90EF-4614-8852-8FC20A48B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ADD4E-7EB1-46E3-98A6-42B8F30B59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15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FC9F7-11C4-4F05-B0C2-D7A77010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330939"/>
            <a:ext cx="10515600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Marvel &amp; DC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532D0F-4E52-4E47-836B-85968EE6B86B}"/>
              </a:ext>
            </a:extLst>
          </p:cNvPr>
          <p:cNvSpPr txBox="1">
            <a:spLocks/>
          </p:cNvSpPr>
          <p:nvPr/>
        </p:nvSpPr>
        <p:spPr>
          <a:xfrm>
            <a:off x="378041" y="1229061"/>
            <a:ext cx="10515600" cy="56289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/>
              <a:t>분석 목적</a:t>
            </a:r>
            <a:endParaRPr lang="en-US" altLang="ko-KR" sz="3200" b="1" dirty="0"/>
          </a:p>
          <a:p>
            <a:pPr>
              <a:lnSpc>
                <a:spcPct val="100000"/>
              </a:lnSpc>
            </a:pPr>
            <a:r>
              <a:rPr lang="en-US" altLang="ko-KR" sz="2800" dirty="0"/>
              <a:t>	</a:t>
            </a:r>
            <a:r>
              <a:rPr lang="ko-KR" altLang="en-US" sz="2800" dirty="0"/>
              <a:t>정밀분석에 앞서 분화된 데이터를 간결한 형태로 미리 봄으로 분석에 참고 할 수 있음</a:t>
            </a:r>
            <a:r>
              <a:rPr lang="en-US" altLang="ko-KR" sz="2800" dirty="0"/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/>
              <a:t>분석 방식</a:t>
            </a:r>
            <a:endParaRPr lang="en-US" altLang="ko-KR" sz="32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/>
              <a:t>개별분석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Marvel</a:t>
            </a:r>
            <a:r>
              <a:rPr lang="ko-KR" altLang="en-US" sz="2400" dirty="0"/>
              <a:t>과 </a:t>
            </a:r>
            <a:r>
              <a:rPr lang="en-US" altLang="ko-KR" sz="2400" dirty="0"/>
              <a:t>DC</a:t>
            </a:r>
            <a:r>
              <a:rPr lang="ko-KR" altLang="en-US" sz="2400" dirty="0"/>
              <a:t> 영화 </a:t>
            </a:r>
            <a:r>
              <a:rPr lang="en-US" altLang="ko-KR" sz="2400" dirty="0"/>
              <a:t>8</a:t>
            </a:r>
            <a:r>
              <a:rPr lang="ko-KR" altLang="en-US" sz="2400" dirty="0"/>
              <a:t>편을 각각 분석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800" dirty="0"/>
              <a:t>2.  </a:t>
            </a:r>
            <a:r>
              <a:rPr lang="ko-KR" altLang="en-US" sz="2800" dirty="0"/>
              <a:t>영화사별 분석</a:t>
            </a:r>
            <a:endParaRPr lang="en-US" altLang="ko-KR" sz="28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	Marvel</a:t>
            </a:r>
            <a:r>
              <a:rPr lang="ko-KR" altLang="en-US" sz="2400" dirty="0"/>
              <a:t>사의</a:t>
            </a:r>
            <a:r>
              <a:rPr lang="en-US" altLang="ko-KR" sz="2400" dirty="0"/>
              <a:t> </a:t>
            </a:r>
            <a:r>
              <a:rPr lang="ko-KR" altLang="en-US" sz="2400" dirty="0"/>
              <a:t>영화 </a:t>
            </a:r>
            <a:r>
              <a:rPr lang="en-US" altLang="ko-KR" sz="2400" dirty="0"/>
              <a:t>4</a:t>
            </a:r>
            <a:r>
              <a:rPr lang="ko-KR" altLang="en-US" sz="2400" dirty="0"/>
              <a:t>편과 </a:t>
            </a:r>
            <a:r>
              <a:rPr lang="en-US" altLang="ko-KR" sz="2400" dirty="0"/>
              <a:t>DC</a:t>
            </a:r>
            <a:r>
              <a:rPr lang="ko-KR" altLang="en-US" sz="2400" dirty="0"/>
              <a:t>사의 영화 </a:t>
            </a:r>
            <a:r>
              <a:rPr lang="en-US" altLang="ko-KR" sz="2400" dirty="0"/>
              <a:t>4</a:t>
            </a:r>
            <a:r>
              <a:rPr lang="ko-KR" altLang="en-US" sz="2400" dirty="0"/>
              <a:t>편을 묶어서 비교 분석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0916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11FE97-3627-4766-9D22-47D6B45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" y="330939"/>
            <a:ext cx="11191135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Marvel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개별분석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2B21EC42-18F7-43F6-85B9-B065C9441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011" y="1725597"/>
            <a:ext cx="4540038" cy="2837524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8E1BEA1-3EA5-4EF4-9219-0B8F7B85CEED}"/>
              </a:ext>
            </a:extLst>
          </p:cNvPr>
          <p:cNvSpPr txBox="1">
            <a:spLocks/>
          </p:cNvSpPr>
          <p:nvPr/>
        </p:nvSpPr>
        <p:spPr>
          <a:xfrm>
            <a:off x="1742656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어밴져스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아이언맨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헐크</a:t>
            </a:r>
            <a:r>
              <a:rPr lang="en-US" altLang="ko-KR" sz="1600" dirty="0"/>
              <a:t>, </a:t>
            </a:r>
            <a:r>
              <a:rPr lang="ko-KR" altLang="en-US" sz="1600" dirty="0"/>
              <a:t>로키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액션</a:t>
            </a:r>
            <a:r>
              <a:rPr lang="en-US" altLang="ko-KR" sz="1600" dirty="0"/>
              <a:t>, cg</a:t>
            </a:r>
            <a:endParaRPr lang="ko-KR" altLang="en-US" sz="2000" dirty="0"/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B00A14A8-55EC-4CA4-8479-1B8E3FCE0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9984" y="1725598"/>
            <a:ext cx="4540038" cy="2837524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EA0441D9-8744-4449-B93F-7D2B612DFC34}"/>
              </a:ext>
            </a:extLst>
          </p:cNvPr>
          <p:cNvSpPr txBox="1">
            <a:spLocks/>
          </p:cNvSpPr>
          <p:nvPr/>
        </p:nvSpPr>
        <p:spPr>
          <a:xfrm>
            <a:off x="7425844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에이지오브울트론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없음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한국</a:t>
            </a:r>
            <a:r>
              <a:rPr lang="en-US" altLang="ko-KR" sz="1600" dirty="0"/>
              <a:t>, cg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68158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11FE97-3627-4766-9D22-47D6B45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" y="330939"/>
            <a:ext cx="11191135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Marvel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개별분석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8E1BEA1-3EA5-4EF4-9219-0B8F7B85CEED}"/>
              </a:ext>
            </a:extLst>
          </p:cNvPr>
          <p:cNvSpPr txBox="1">
            <a:spLocks/>
          </p:cNvSpPr>
          <p:nvPr/>
        </p:nvSpPr>
        <p:spPr>
          <a:xfrm>
            <a:off x="1742656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인피니티워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토르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타노스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번역</a:t>
            </a:r>
            <a:r>
              <a:rPr lang="en-US" altLang="ko-KR" sz="1600" dirty="0"/>
              <a:t>, </a:t>
            </a:r>
            <a:r>
              <a:rPr lang="ko-KR" altLang="en-US" sz="1600" dirty="0"/>
              <a:t>결말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A0441D9-8744-4449-B93F-7D2B612DFC34}"/>
              </a:ext>
            </a:extLst>
          </p:cNvPr>
          <p:cNvSpPr txBox="1">
            <a:spLocks/>
          </p:cNvSpPr>
          <p:nvPr/>
        </p:nvSpPr>
        <p:spPr>
          <a:xfrm>
            <a:off x="7425844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앤드게임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아이언맨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마지막</a:t>
            </a:r>
            <a:r>
              <a:rPr lang="en-US" altLang="ko-KR" sz="1600" dirty="0"/>
              <a:t>, 3000</a:t>
            </a:r>
            <a:r>
              <a:rPr lang="ko-KR" altLang="en-US" sz="1600" dirty="0"/>
              <a:t>만</a:t>
            </a:r>
            <a:endParaRPr lang="ko-KR" altLang="en-US" sz="2000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6866315D-72AE-42CA-A197-7DA320AC9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442" y="1427085"/>
            <a:ext cx="4572000" cy="28575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8BC9DBE-E90D-47B1-B117-4A2064A70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4981" y="1427085"/>
            <a:ext cx="4572001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3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11FE97-3627-4766-9D22-47D6B45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" y="330939"/>
            <a:ext cx="11191135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개별분석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8E1BEA1-3EA5-4EF4-9219-0B8F7B85CEED}"/>
              </a:ext>
            </a:extLst>
          </p:cNvPr>
          <p:cNvSpPr txBox="1">
            <a:spLocks/>
          </p:cNvSpPr>
          <p:nvPr/>
        </p:nvSpPr>
        <p:spPr>
          <a:xfrm>
            <a:off x="1742656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다크나이트</a:t>
            </a:r>
            <a:r>
              <a:rPr lang="ko-KR" altLang="en-US" sz="2000" dirty="0"/>
              <a:t> </a:t>
            </a:r>
            <a:r>
              <a:rPr lang="ko-KR" altLang="en-US" sz="2000" dirty="0" err="1"/>
              <a:t>라이즈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배트맨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감동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A0441D9-8744-4449-B93F-7D2B612DFC34}"/>
              </a:ext>
            </a:extLst>
          </p:cNvPr>
          <p:cNvSpPr txBox="1">
            <a:spLocks/>
          </p:cNvSpPr>
          <p:nvPr/>
        </p:nvSpPr>
        <p:spPr>
          <a:xfrm>
            <a:off x="7425844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아쿠아맨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/>
              <a:t>아쿠아맨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엠버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스완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스토리</a:t>
            </a:r>
            <a:endParaRPr lang="ko-KR" altLang="en-US" sz="2000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A80E068-C7C0-4C97-8CE6-312813D10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937" y="1427085"/>
            <a:ext cx="4572000" cy="28575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2F997D51-FC2B-4B3D-87E3-00A5723F0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49947" y="1427085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5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C11FE97-3627-4766-9D22-47D6B450D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" y="330939"/>
            <a:ext cx="11191135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DC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 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개별분석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48E1BEA1-3EA5-4EF4-9219-0B8F7B85CEED}"/>
              </a:ext>
            </a:extLst>
          </p:cNvPr>
          <p:cNvSpPr txBox="1">
            <a:spLocks/>
          </p:cNvSpPr>
          <p:nvPr/>
        </p:nvSpPr>
        <p:spPr>
          <a:xfrm>
            <a:off x="1742656" y="4680537"/>
            <a:ext cx="3211084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원더우먼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/>
              <a:t>원더우먼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액션</a:t>
            </a:r>
            <a:r>
              <a:rPr lang="en-US" altLang="ko-KR" sz="1600" dirty="0"/>
              <a:t>, </a:t>
            </a:r>
            <a:r>
              <a:rPr lang="ko-KR" altLang="en-US" sz="1600" dirty="0"/>
              <a:t>스토리</a:t>
            </a:r>
            <a:endParaRPr lang="ko-KR" altLang="en-US" sz="2000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A0441D9-8744-4449-B93F-7D2B612DFC34}"/>
              </a:ext>
            </a:extLst>
          </p:cNvPr>
          <p:cNvSpPr txBox="1">
            <a:spLocks/>
          </p:cNvSpPr>
          <p:nvPr/>
        </p:nvSpPr>
        <p:spPr>
          <a:xfrm>
            <a:off x="7425843" y="4680537"/>
            <a:ext cx="3626855" cy="1604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저스티스리그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배트맨</a:t>
            </a:r>
            <a:r>
              <a:rPr lang="en-US" altLang="ko-KR" sz="1600" dirty="0"/>
              <a:t>, </a:t>
            </a:r>
            <a:r>
              <a:rPr lang="ko-KR" altLang="en-US" sz="1600" dirty="0"/>
              <a:t>슈퍼맨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원더우먼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액션</a:t>
            </a:r>
            <a:endParaRPr lang="ko-KR" altLang="en-US" sz="2000" dirty="0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22D13919-E940-4519-B73A-2578B999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498" y="1397163"/>
            <a:ext cx="4670546" cy="2919091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0F8026B0-9B08-4B0E-A513-2632A6855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8666" y="1397163"/>
            <a:ext cx="4670546" cy="291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92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FC9F7-11C4-4F05-B0C2-D7A77010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39" y="330939"/>
            <a:ext cx="11705947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Marvel &amp; DC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영화사별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F9593F-93BF-4712-8CB0-063F3ABBBA31}"/>
              </a:ext>
            </a:extLst>
          </p:cNvPr>
          <p:cNvSpPr/>
          <p:nvPr/>
        </p:nvSpPr>
        <p:spPr>
          <a:xfrm>
            <a:off x="1080460" y="2076374"/>
            <a:ext cx="433163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MARVEL</a:t>
            </a:r>
            <a:endParaRPr lang="en-US" altLang="ko-KR" sz="8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47D8BBB-3880-432F-A6A0-D7773730F016}"/>
              </a:ext>
            </a:extLst>
          </p:cNvPr>
          <p:cNvSpPr/>
          <p:nvPr/>
        </p:nvSpPr>
        <p:spPr>
          <a:xfrm>
            <a:off x="8427355" y="2105561"/>
            <a:ext cx="160492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DC</a:t>
            </a:r>
            <a:endParaRPr lang="en-US" altLang="ko-KR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80E5BA42-2775-4273-8E4A-CAE70139AB7D}"/>
              </a:ext>
            </a:extLst>
          </p:cNvPr>
          <p:cNvSpPr txBox="1">
            <a:spLocks/>
          </p:cNvSpPr>
          <p:nvPr/>
        </p:nvSpPr>
        <p:spPr>
          <a:xfrm>
            <a:off x="854892" y="3801647"/>
            <a:ext cx="5119780" cy="1800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마블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r>
              <a:rPr lang="en-US" altLang="ko-KR" sz="1800" dirty="0"/>
              <a:t>_</a:t>
            </a:r>
            <a:r>
              <a:rPr lang="ko-KR" altLang="en-US" sz="1800" dirty="0"/>
              <a:t>특징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주로 영화내 히어로</a:t>
            </a:r>
            <a:r>
              <a:rPr lang="en-US" altLang="ko-KR" sz="1600" dirty="0"/>
              <a:t>, </a:t>
            </a:r>
            <a:r>
              <a:rPr lang="ko-KR" altLang="en-US" sz="1600" dirty="0"/>
              <a:t>영화 악당 언급 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Scene_</a:t>
            </a:r>
            <a:r>
              <a:rPr lang="ko-KR" altLang="en-US" sz="1800" dirty="0"/>
              <a:t>특징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특정한 장면이 주로 언급되기도 한다</a:t>
            </a:r>
            <a:r>
              <a:rPr lang="en-US" altLang="ko-KR" sz="1600" dirty="0"/>
              <a:t>.</a:t>
            </a:r>
            <a:endParaRPr lang="ko-KR" altLang="en-US" sz="20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7BC7E42-1DD1-44E5-8DFA-3B5E8FB2F7E8}"/>
              </a:ext>
            </a:extLst>
          </p:cNvPr>
          <p:cNvSpPr txBox="1">
            <a:spLocks/>
          </p:cNvSpPr>
          <p:nvPr/>
        </p:nvSpPr>
        <p:spPr>
          <a:xfrm>
            <a:off x="7274923" y="3801648"/>
            <a:ext cx="4917077" cy="1800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/>
              <a:t>어밴져스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1800" dirty="0"/>
              <a:t>주목할 만한 인물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/>
              <a:t>영화내 히어로</a:t>
            </a:r>
            <a:r>
              <a:rPr lang="en-US" altLang="ko-KR" sz="1600" dirty="0"/>
              <a:t>, </a:t>
            </a:r>
            <a:r>
              <a:rPr lang="ko-KR" altLang="en-US" sz="1600" dirty="0"/>
              <a:t>감독</a:t>
            </a:r>
            <a:r>
              <a:rPr lang="en-US" altLang="ko-KR" sz="1600" dirty="0"/>
              <a:t>, </a:t>
            </a:r>
            <a:r>
              <a:rPr lang="ko-KR" altLang="en-US" sz="1600" dirty="0"/>
              <a:t>출연진 등 언급</a:t>
            </a:r>
            <a:endParaRPr lang="en-US" altLang="ko-KR" sz="16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주목할 만한 </a:t>
            </a:r>
            <a:r>
              <a:rPr lang="en-US" altLang="ko-KR" sz="1800" dirty="0"/>
              <a:t>Scene</a:t>
            </a:r>
          </a:p>
          <a:p>
            <a:pPr>
              <a:lnSpc>
                <a:spcPct val="100000"/>
              </a:lnSpc>
            </a:pPr>
            <a:r>
              <a:rPr lang="en-US" altLang="ko-KR" sz="1600" dirty="0"/>
              <a:t>	</a:t>
            </a:r>
            <a:r>
              <a:rPr lang="ko-KR" altLang="en-US" sz="1600" dirty="0" err="1"/>
              <a:t>마블과</a:t>
            </a:r>
            <a:r>
              <a:rPr lang="ko-KR" altLang="en-US" sz="1600" dirty="0"/>
              <a:t> 달리 특정한 장면은 </a:t>
            </a:r>
            <a:r>
              <a:rPr lang="ko-KR" altLang="en-US" sz="1600" dirty="0" err="1"/>
              <a:t>업근되지</a:t>
            </a:r>
            <a:r>
              <a:rPr lang="ko-KR" altLang="en-US" sz="1600" dirty="0"/>
              <a:t> 않는다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2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4FC9F7-11C4-4F05-B0C2-D7A77010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40" y="330939"/>
            <a:ext cx="10515600" cy="700195"/>
          </a:xfrm>
        </p:spPr>
        <p:txBody>
          <a:bodyPr>
            <a:norm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Marvel &amp; DC 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히어로 영화</a:t>
            </a:r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_</a:t>
            </a:r>
            <a:r>
              <a:rPr lang="ko-KR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시각화 데이터 분석</a:t>
            </a: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A532D0F-4E52-4E47-836B-85968EE6B86B}"/>
              </a:ext>
            </a:extLst>
          </p:cNvPr>
          <p:cNvSpPr txBox="1">
            <a:spLocks/>
          </p:cNvSpPr>
          <p:nvPr/>
        </p:nvSpPr>
        <p:spPr>
          <a:xfrm>
            <a:off x="378041" y="1229062"/>
            <a:ext cx="10515600" cy="29168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/>
              <a:t>한계</a:t>
            </a:r>
            <a:endParaRPr lang="en-US" altLang="ko-KR" sz="3200" b="1" dirty="0"/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ko-KR" altLang="en-US" sz="2800" dirty="0"/>
              <a:t>데이터에서 원하는 유용한 정보를 얻으려면 영화에 대한 전반적인 이해도가 필요</a:t>
            </a:r>
            <a:r>
              <a:rPr lang="en-US" altLang="ko-KR" sz="2800" dirty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dirty="0"/>
              <a:t>추가적인 분류가 되지 않아 호의적인지 아닌지 구분 어려움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8775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299</Words>
  <Application>Microsoft Office PowerPoint</Application>
  <PresentationFormat>와이드스크린</PresentationFormat>
  <Paragraphs>69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Marvel &amp; DC 히어로 영화_시각화 데이터 분석</vt:lpstr>
      <vt:lpstr>Marvel 히어로 영화_시각화 데이터 분석 - 개별분석</vt:lpstr>
      <vt:lpstr>Marvel 히어로 영화_시각화 데이터 분석 - 개별분석</vt:lpstr>
      <vt:lpstr>DC 히어로 영화_시각화 데이터 분석 - 개별분석</vt:lpstr>
      <vt:lpstr>DC 히어로 영화_시각화 데이터 분석 - 개별분석</vt:lpstr>
      <vt:lpstr>Marvel &amp; DC 히어로 영화_시각화 데이터 분석- 영화사별 분석</vt:lpstr>
      <vt:lpstr>Marvel &amp; DC 히어로 영화_시각화 데이터 분석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김남윤</dc:creator>
  <cp:lastModifiedBy>김남윤</cp:lastModifiedBy>
  <cp:revision>9</cp:revision>
  <dcterms:created xsi:type="dcterms:W3CDTF">2020-12-08T17:20:06Z</dcterms:created>
  <dcterms:modified xsi:type="dcterms:W3CDTF">2020-12-08T19:23:04Z</dcterms:modified>
</cp:coreProperties>
</file>